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ecoah.org.mx/presupuesto-ultimos-3-ejercicio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318668" y="1591352"/>
            <a:ext cx="7349183" cy="5534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MX" sz="2000" dirty="0">
                <a:latin typeface="Arial Rounded MT Bold" panose="020F0704030504030204" pitchFamily="34" charset="0"/>
              </a:rPr>
              <a:t>El Instituto Electoral de Coahuila pone a su disposición el enlace a través del cual podrá acceder a la información del Presupuesto de los últimos 6 ejercicios fiscales, así como al uso y manejo, según lo establece el artículo 22, fracción VI de la </a:t>
            </a:r>
            <a:r>
              <a:rPr lang="es-ES" sz="2000" dirty="0">
                <a:latin typeface="Arial Rounded MT Bold" panose="020F0704030504030204" pitchFamily="34" charset="0"/>
              </a:rPr>
              <a:t>Ley de Transparencia y Acceso a la Información Pública para el Estado de Coahuila de Zaragoza</a:t>
            </a:r>
            <a:r>
              <a:rPr lang="es-MX" sz="2000" dirty="0">
                <a:latin typeface="Arial Rounded MT Bold" panose="020F0704030504030204" pitchFamily="34" charset="0"/>
              </a:rPr>
              <a:t>:</a:t>
            </a:r>
          </a:p>
          <a:p>
            <a:pPr algn="ctr">
              <a:lnSpc>
                <a:spcPct val="200000"/>
              </a:lnSpc>
            </a:pPr>
            <a:r>
              <a:rPr lang="es-MX" sz="2000" u="sng" dirty="0">
                <a:solidFill>
                  <a:srgbClr val="0070C0"/>
                </a:solidFill>
                <a:latin typeface="Arial Rounded MT Bold" panose="020F0704030504030204" pitchFamily="34" charset="0"/>
                <a:hlinkClick r:id="rId3"/>
              </a:rPr>
              <a:t>https://iecoah.org.mx/presupuesto-ultimos-3-ejercicios/</a:t>
            </a:r>
            <a:endParaRPr lang="es-MX" sz="2000" u="sng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  <a:p>
            <a:pPr algn="ctr">
              <a:lnSpc>
                <a:spcPct val="200000"/>
              </a:lnSpc>
            </a:pPr>
            <a:endParaRPr lang="es-MX" sz="2000" u="sng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105728" y="584353"/>
            <a:ext cx="34883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dirty="0">
                <a:solidFill>
                  <a:srgbClr val="7C3F99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68CDC51-8395-4EB7-9FFB-288C94EA44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939" y="394602"/>
            <a:ext cx="2798757" cy="964278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2D9AE55-A256-46BD-B959-203425323B58}"/>
              </a:ext>
            </a:extLst>
          </p:cNvPr>
          <p:cNvSpPr/>
          <p:nvPr/>
        </p:nvSpPr>
        <p:spPr>
          <a:xfrm>
            <a:off x="8851993" y="3934691"/>
            <a:ext cx="2841243" cy="2327564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Artículo 22</a:t>
            </a:r>
          </a:p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Fracción VI</a:t>
            </a:r>
          </a:p>
          <a:p>
            <a:pPr algn="ctr"/>
            <a:r>
              <a:rPr lang="es-MX" sz="2000" dirty="0">
                <a:latin typeface="Arial Rounded MT Bold" panose="020F0704030504030204" pitchFamily="34" charset="0"/>
              </a:rPr>
              <a:t>Presupuesto de los últimos 6 ejercicios fiscales.</a:t>
            </a: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2EC0387D-39AE-B5B9-586F-8CE5056B8C05}"/>
              </a:ext>
            </a:extLst>
          </p:cNvPr>
          <p:cNvGrpSpPr/>
          <p:nvPr/>
        </p:nvGrpSpPr>
        <p:grpSpPr>
          <a:xfrm>
            <a:off x="5148153" y="198328"/>
            <a:ext cx="4297980" cy="1443085"/>
            <a:chOff x="7820286" y="994753"/>
            <a:chExt cx="4297980" cy="1443085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DAB4EE44-B2A2-BA8F-08B3-B056A88ADC75}"/>
                </a:ext>
              </a:extLst>
            </p:cNvPr>
            <p:cNvSpPr/>
            <p:nvPr/>
          </p:nvSpPr>
          <p:spPr>
            <a:xfrm>
              <a:off x="7820286" y="994753"/>
              <a:ext cx="25698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agosto de 2025</a:t>
              </a: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08AA7E96-9CEE-662C-EAAA-50AA63B41BD0}"/>
                </a:ext>
              </a:extLst>
            </p:cNvPr>
            <p:cNvSpPr/>
            <p:nvPr/>
          </p:nvSpPr>
          <p:spPr>
            <a:xfrm>
              <a:off x="7820286" y="1422175"/>
              <a:ext cx="429798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id="{6DC6DBC9-A147-2018-7C4B-5CF086BE315D}"/>
              </a:ext>
            </a:extLst>
          </p:cNvPr>
          <p:cNvSpPr/>
          <p:nvPr/>
        </p:nvSpPr>
        <p:spPr>
          <a:xfrm>
            <a:off x="5146349" y="620552"/>
            <a:ext cx="1883977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pPr defTabSz="914400"/>
            <a:r>
              <a:rPr lang="es-ES" sz="1200" b="1" dirty="0">
                <a:solidFill>
                  <a:srgbClr val="6F0579"/>
                </a:solidFill>
              </a:rPr>
              <a:t>01 al </a:t>
            </a:r>
            <a:r>
              <a:rPr lang="es-MX" sz="1200" b="1" dirty="0">
                <a:solidFill>
                  <a:srgbClr val="6F0579"/>
                </a:solidFill>
              </a:rPr>
              <a:t>31 de agosto </a:t>
            </a:r>
            <a:r>
              <a:rPr lang="es-ES" sz="1200" b="1" dirty="0">
                <a:solidFill>
                  <a:srgbClr val="6F0579"/>
                </a:solidFill>
              </a:rPr>
              <a:t>de 2025</a:t>
            </a:r>
            <a:endParaRPr lang="es-MX" sz="1200" b="1" dirty="0">
              <a:solidFill>
                <a:srgbClr val="6F0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939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2125</TotalTime>
  <Words>133</Words>
  <Application>Microsoft Office PowerPoint</Application>
  <PresentationFormat>Panorámica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Iris EM</dc:creator>
  <cp:lastModifiedBy>Dayba Alvarado</cp:lastModifiedBy>
  <cp:revision>151</cp:revision>
  <cp:lastPrinted>2016-02-08T17:12:47Z</cp:lastPrinted>
  <dcterms:created xsi:type="dcterms:W3CDTF">2016-01-18T17:46:42Z</dcterms:created>
  <dcterms:modified xsi:type="dcterms:W3CDTF">2025-09-03T18:04:49Z</dcterms:modified>
</cp:coreProperties>
</file>